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F8B76-2EFD-A5D1-91B0-D0E66F538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5AF046-DBFD-2286-7D48-37B5C1F46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DF78B0-F182-332E-FFFD-8F82CFEB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26F689-7E91-7677-FA0D-060AC6F1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C07A9-4C66-8EB2-DEB5-6157B016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D687-C288-5CC3-C51D-AAA95E3F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994678-89D5-03C6-85A1-776707112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18743-08C7-BAB5-DB04-AC2D78DC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48F95-1CA7-EA9B-92B5-72225A92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642E6-B175-2815-45C8-A0C61B36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21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55D6E9-1376-31B8-341D-EF2B1DFD5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04FF2E-C6D2-EEE1-9B6C-FBE72C5AC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E2FB2-0E4A-CDE6-AA94-E18D8E43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D5783-3BEF-EC7A-3A91-AFADA2B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FDDF7-1A1A-AD04-DC58-5318F54C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8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520E6-30D9-9238-F0C8-94DB3E8D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17D4A-05A5-0767-9FBC-ADDC534A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37D62-055E-C6D6-95C5-62E823E7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5A9F1-94F0-988D-8B88-58511BD5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050AC-21AC-F8E9-A912-8C8823A5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1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CC5A8-6D73-6DBC-F0A6-155C9B49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72ECB-8C41-BC8C-6D1D-6389A0839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EEDFE-BC91-ADFC-E250-89442DB4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A91F9-918D-4FA5-E68E-A14A648C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E0E1B-6CEC-2A7C-8623-40820D80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91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E7BFD-D91F-7358-2F23-EC8D1402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B1EB6-5FD5-B922-F48F-4BECBC758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41C66F-9363-F1F1-BC4B-0365D8022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2CB3B-4014-EB45-E297-33967F5D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9D597F-85D3-D257-FEE0-0F851229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ABE0F5-3F4B-A34B-CEED-370B9E17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E2391-0455-8E94-3B84-886CBFB8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691534-AB5E-C970-D406-06E28A518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D14D3-AC69-57A4-B923-2427D4D6C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A6BA56-728C-BFEB-9D06-1E8D1530A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C23E5D-1D12-659A-A30E-1CA79A1A3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ACB39C-D1C1-2658-9C02-79FB64883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9A3FCC-D209-BC1E-3DCF-7723FD59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B0058-E15A-9619-5577-CD32A7E5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2E1D5-1FF2-410B-8F57-59C42B41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6B4C2B-354D-17D8-0E17-7E9408B7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8808F3-4BA8-D8E9-C1CB-4E0722CC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1A86C-0F21-39F1-BD0C-99813686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3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C1CE5F-B4EA-5378-7082-57EC8BE9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F51158-B50C-276B-96B2-87C5E7AD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4B9D7-AE0F-B42B-8A91-076A2D60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EA3C5-036B-961A-E22A-C00AD319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DD9FF-BD4F-428A-6E70-9F02C9C8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BF93BF-21BB-77A9-E753-545834D5F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619571-10E9-291B-7D12-BB8928DD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377981-4749-4682-F21A-D62D99FF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FA3EDA-88B1-524A-F808-A8702E86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4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D1F97-35B4-0724-58FE-FD29E441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6F4FCB-6E1E-B43D-1B91-8F47CA89F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474C35-F8A5-C73C-CC24-A9845402B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7F4BA3-0B71-D72C-B7B5-AA0F07C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346FF6-DB1B-0EF2-3557-D229B2D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D5519D-0494-3895-8315-34AE9A07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2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ECF5E0-E8E7-E1C6-17E2-318AF088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0E9E9-CC17-6081-5AE5-401AFB683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DA0A6-C79A-178B-C216-FE09D2738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57D46-D611-4DA4-B4B4-BD97E6886578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90752-43E8-3772-7E5B-A6B8EF38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3BD8F-8ACC-127D-6BF8-F72EB087F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9FE28-C8A6-4920-A55E-25F2A2C112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9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rouge, conception&#10;&#10;Le contenu généré par l’IA peut être incorrect.">
            <a:extLst>
              <a:ext uri="{FF2B5EF4-FFF2-40B4-BE49-F238E27FC236}">
                <a16:creationId xmlns:a16="http://schemas.microsoft.com/office/drawing/2014/main" id="{05183C42-3CF8-1B93-FBAA-5CC20A415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4" y="1807459"/>
            <a:ext cx="4139184" cy="2880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83327F-0F97-CBC6-5CD1-F63474D801FD}"/>
              </a:ext>
            </a:extLst>
          </p:cNvPr>
          <p:cNvSpPr/>
          <p:nvPr/>
        </p:nvSpPr>
        <p:spPr>
          <a:xfrm>
            <a:off x="6096000" y="817010"/>
            <a:ext cx="489595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inscriptions</a:t>
            </a:r>
          </a:p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2025-2026</a:t>
            </a:r>
          </a:p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Message du Président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610702-06AC-324B-0976-6762961DDC8C}"/>
              </a:ext>
            </a:extLst>
          </p:cNvPr>
          <p:cNvSpPr txBox="1"/>
          <p:nvPr/>
        </p:nvSpPr>
        <p:spPr>
          <a:xfrm>
            <a:off x="5671457" y="4433760"/>
            <a:ext cx="652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Lundi 08 et mardi 09 sept 		de 17h00 à 19h30</a:t>
            </a:r>
          </a:p>
          <a:p>
            <a:r>
              <a:rPr lang="fr-FR" b="1" dirty="0"/>
              <a:t>Mercredi 10 sept 			de 14h00 à 19h00</a:t>
            </a:r>
          </a:p>
          <a:p>
            <a:r>
              <a:rPr lang="fr-FR" b="1" dirty="0"/>
              <a:t>Jeudi 11 et vendredi 12 sept	de 17h00 à 19h30</a:t>
            </a:r>
          </a:p>
          <a:p>
            <a:r>
              <a:rPr lang="fr-FR" b="1" dirty="0"/>
              <a:t>Samedi 13 sept			de 9h00 à 12h00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11B431-2236-737C-2C8B-CFA7882AF4F2}"/>
              </a:ext>
            </a:extLst>
          </p:cNvPr>
          <p:cNvSpPr txBox="1"/>
          <p:nvPr/>
        </p:nvSpPr>
        <p:spPr>
          <a:xfrm>
            <a:off x="5495978" y="61508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https://www.emdwintz.fr/inscriptions-tarifs/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7857C6-C77C-67B4-9FD1-85FD3838AB9D}"/>
              </a:ext>
            </a:extLst>
          </p:cNvPr>
          <p:cNvSpPr txBox="1"/>
          <p:nvPr/>
        </p:nvSpPr>
        <p:spPr>
          <a:xfrm>
            <a:off x="600022" y="5873821"/>
            <a:ext cx="390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Nous appeler : 06 33 22 95 06</a:t>
            </a:r>
          </a:p>
          <a:p>
            <a:r>
              <a:rPr lang="fr-FR" b="1" dirty="0">
                <a:solidFill>
                  <a:srgbClr val="0070C0"/>
                </a:solidFill>
              </a:rPr>
              <a:t>Nous écrire : emdwintz@gmail.com</a:t>
            </a:r>
          </a:p>
        </p:txBody>
      </p:sp>
      <p:pic>
        <p:nvPicPr>
          <p:cNvPr id="12" name="Inscriptions EMDW 2025-2026">
            <a:hlinkClick r:id="" action="ppaction://media"/>
            <a:extLst>
              <a:ext uri="{FF2B5EF4-FFF2-40B4-BE49-F238E27FC236}">
                <a16:creationId xmlns:a16="http://schemas.microsoft.com/office/drawing/2014/main" id="{4E9C7E3D-555A-E8F1-DB3E-12ACBBCC5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668" y="2795134"/>
            <a:ext cx="1267732" cy="1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75</Words>
  <Application>Microsoft Office PowerPoint</Application>
  <PresentationFormat>Grand écran</PresentationFormat>
  <Paragraphs>10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Patrice CLAUDEL</dc:creator>
  <cp:lastModifiedBy>Patrice CLAUDEL</cp:lastModifiedBy>
  <cp:revision>1</cp:revision>
  <dcterms:created xsi:type="dcterms:W3CDTF">2025-09-08T10:00:28Z</dcterms:created>
  <dcterms:modified xsi:type="dcterms:W3CDTF">2025-09-08T11:02:09Z</dcterms:modified>
</cp:coreProperties>
</file>